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ira Sans Medium"/>
      <p:regular r:id="rId7"/>
      <p:bold r:id="rId8"/>
      <p:italic r:id="rId9"/>
      <p:boldItalic r:id="rId10"/>
    </p:embeddedFont>
    <p:embeddedFont>
      <p:font typeface="Fira Sans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170">
          <p15:clr>
            <a:srgbClr val="9AA0A6"/>
          </p15:clr>
        </p15:guide>
        <p15:guide id="3" pos="45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170"/>
        <p:guide pos="45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Light-regular.fntdata"/><Relationship Id="rId10" Type="http://schemas.openxmlformats.org/officeDocument/2006/relationships/font" Target="fonts/FiraSansMedium-boldItalic.fntdata"/><Relationship Id="rId13" Type="http://schemas.openxmlformats.org/officeDocument/2006/relationships/font" Target="fonts/FiraSansLight-italic.fntdata"/><Relationship Id="rId12" Type="http://schemas.openxmlformats.org/officeDocument/2006/relationships/font" Target="fonts/FiraSans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italic.fntdata"/><Relationship Id="rId14" Type="http://schemas.openxmlformats.org/officeDocument/2006/relationships/font" Target="fonts/FiraSans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raSansMedium-regular.fntdata"/><Relationship Id="rId8" Type="http://schemas.openxmlformats.org/officeDocument/2006/relationships/font" Target="fonts/Fir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61900" y="2409825"/>
            <a:ext cx="7036500" cy="3429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09550" y="76200"/>
            <a:ext cx="444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F9B23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PACKING SLIP</a:t>
            </a:r>
            <a:endParaRPr sz="4600">
              <a:solidFill>
                <a:srgbClr val="F9B23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695950" y="200025"/>
            <a:ext cx="186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Date: December 21, 2022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026750" y="514350"/>
            <a:ext cx="533400" cy="1239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50950" y="971550"/>
            <a:ext cx="1864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[Your Company Name]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[Street Address]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[City, ST  ZIP Code]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[Phone]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Fax [000-000-0000]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[E-mail address]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905125" y="971550"/>
            <a:ext cx="1772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[Name]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[Company Name]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[Street Address]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[City, ST  ZIP Code]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[Phone]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Customer ID[ABC12345]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170950" y="971550"/>
            <a:ext cx="991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SHIP TO: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971300" y="971550"/>
            <a:ext cx="991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BILL TO: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549625" y="971550"/>
            <a:ext cx="1772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[Name]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[Company Name]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[Street Address]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[City, ST  ZIP Code]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[Phone]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Light"/>
                <a:ea typeface="Fira Sans Light"/>
                <a:cs typeface="Fira Sans Light"/>
                <a:sym typeface="Fira Sans Light"/>
              </a:rPr>
              <a:t>Customer ID[ABC12345]</a:t>
            </a:r>
            <a:endParaRPr sz="12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6700" y="2752725"/>
            <a:ext cx="2381400" cy="319200"/>
          </a:xfrm>
          <a:prstGeom prst="rect">
            <a:avLst/>
          </a:prstGeom>
          <a:noFill/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648100" y="2752725"/>
            <a:ext cx="2276400" cy="319200"/>
          </a:xfrm>
          <a:prstGeom prst="rect">
            <a:avLst/>
          </a:prstGeom>
          <a:noFill/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4924500" y="2752725"/>
            <a:ext cx="2369100" cy="319200"/>
          </a:xfrm>
          <a:prstGeom prst="rect">
            <a:avLst/>
          </a:prstGeom>
          <a:noFill/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961650" y="2498400"/>
            <a:ext cx="991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ORDER DATE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153525" y="2498400"/>
            <a:ext cx="1275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ORDER NUMBER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613300" y="2498400"/>
            <a:ext cx="991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JOB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266700" y="3424250"/>
            <a:ext cx="7036500" cy="3429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3122100" y="3512825"/>
            <a:ext cx="1275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DESCRIPTION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71500" y="4059500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271500" y="4639831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271500" y="5215709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271500" y="5796040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271500" y="6376371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271500" y="6956701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271500" y="7532579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271500" y="8112910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271500" y="8693241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271500" y="9273572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271500" y="9849450"/>
            <a:ext cx="7026900" cy="288000"/>
          </a:xfrm>
          <a:prstGeom prst="rect">
            <a:avLst/>
          </a:prstGeom>
          <a:solidFill>
            <a:srgbClr val="F8E2C2"/>
          </a:solidFill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321000" y="3512825"/>
            <a:ext cx="991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ITEM #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6227700" y="3512825"/>
            <a:ext cx="991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 Medium"/>
                <a:ea typeface="Fira Sans Medium"/>
                <a:cs typeface="Fira Sans Medium"/>
                <a:sym typeface="Fira Sans Medium"/>
              </a:rPr>
              <a:t>QUANTITY</a:t>
            </a:r>
            <a:endParaRPr sz="12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366800" y="3767150"/>
            <a:ext cx="4786200" cy="6662700"/>
          </a:xfrm>
          <a:prstGeom prst="rect">
            <a:avLst/>
          </a:prstGeom>
          <a:noFill/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6153150" y="3767150"/>
            <a:ext cx="1145100" cy="6662700"/>
          </a:xfrm>
          <a:prstGeom prst="rect">
            <a:avLst/>
          </a:prstGeom>
          <a:noFill/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273600" y="3767150"/>
            <a:ext cx="1093200" cy="6662700"/>
          </a:xfrm>
          <a:prstGeom prst="rect">
            <a:avLst/>
          </a:prstGeom>
          <a:noFill/>
          <a:ln cap="flat" cmpd="sng" w="9525">
            <a:solidFill>
              <a:srgbClr val="F9B2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